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63" r:id="rId2"/>
    <p:sldId id="472" r:id="rId3"/>
    <p:sldId id="473" r:id="rId4"/>
    <p:sldId id="474" r:id="rId5"/>
    <p:sldId id="478" r:id="rId6"/>
    <p:sldId id="475" r:id="rId7"/>
    <p:sldId id="476" r:id="rId8"/>
    <p:sldId id="477" r:id="rId9"/>
    <p:sldId id="479" r:id="rId10"/>
    <p:sldId id="480" r:id="rId11"/>
    <p:sldId id="481" r:id="rId12"/>
    <p:sldId id="482" r:id="rId13"/>
    <p:sldId id="4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df41f72b-d019-4bdf-81d7-77f0c7532ac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5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Lesson</a:t>
            </a:r>
            <a:r>
              <a:rPr lang="hr-HR" sz="2800" dirty="0"/>
              <a:t> 4: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Hello</a:t>
            </a:r>
            <a:r>
              <a:rPr lang="hr-HR" sz="2800" dirty="0"/>
              <a:t>, </a:t>
            </a:r>
            <a:r>
              <a:rPr lang="hr-HR" sz="2800" dirty="0" err="1"/>
              <a:t>Mr</a:t>
            </a:r>
            <a:r>
              <a:rPr lang="hr-HR" sz="2800" dirty="0"/>
              <a:t> Robot 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319727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B6202E-AB5A-4BFC-987E-3558F8FF9C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299" y="3214480"/>
            <a:ext cx="2446540" cy="3198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35C818-B0EA-40F3-8E30-01C7BD3A8E9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6678" y="3214480"/>
            <a:ext cx="2446540" cy="3198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8D2A00-3DD9-483F-B5EC-CAC105AD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387" y="479394"/>
            <a:ext cx="9560987" cy="4297394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had a </a:t>
            </a:r>
            <a:r>
              <a:rPr lang="hr-HR" dirty="0" err="1"/>
              <a:t>chance</a:t>
            </a:r>
            <a:r>
              <a:rPr lang="hr-HR" dirty="0"/>
              <a:t> to </a:t>
            </a:r>
            <a:r>
              <a:rPr lang="hr-HR" dirty="0" err="1"/>
              <a:t>build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own robot,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it do?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7F939C-063F-4CE3-A15F-C05A60D990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387" y="2362164"/>
            <a:ext cx="9560987" cy="38147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9486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B3143-E9FA-4D69-896C-04108DDA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1238" y="1013267"/>
            <a:ext cx="2502763" cy="4351338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What</a:t>
            </a:r>
            <a:r>
              <a:rPr lang="hr-HR" dirty="0"/>
              <a:t> are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predictions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future?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91FE7F-2769-40AB-B00A-B0F2370352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10" y="1013267"/>
            <a:ext cx="7974258" cy="46418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1030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7060AB-B3FF-4C19-9A40-D7D2459D5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104" y="520608"/>
            <a:ext cx="3293615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 err="1"/>
              <a:t>Rewrite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4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passive</a:t>
            </a:r>
            <a:r>
              <a:rPr lang="hr-HR" dirty="0"/>
              <a:t> </a:t>
            </a:r>
            <a:r>
              <a:rPr lang="hr-HR" dirty="0" err="1"/>
              <a:t>voice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3B55A1-2BB8-47C0-AB21-F29CDA1C90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942" y="622724"/>
            <a:ext cx="6723014" cy="56125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0BF02A-D024-4ACA-B187-5DFCC6E355F5}"/>
              </a:ext>
            </a:extLst>
          </p:cNvPr>
          <p:cNvSpPr txBox="1"/>
          <p:nvPr/>
        </p:nvSpPr>
        <p:spPr>
          <a:xfrm>
            <a:off x="923277" y="1882066"/>
            <a:ext cx="83627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A lot of time will be / won’t be spent in the virtual world.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Climate change will be / won’t be reversed.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The wealth gap will be / won’t be closed.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Renewable energy sources will be / won’t be used.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Fossil fuels will be / won’t be burnt.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Less meat will be / won’t be eaten.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Extinct animals will be / won’t be brought back to life.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New planets and life forms will be / won’t be discovered.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New means of communication will be / won’t be discovered.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A contact with aliens will be / won’t be made.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Many jobs will be / won’t be replaced by artificial intelligence.</a:t>
            </a:r>
          </a:p>
        </p:txBody>
      </p:sp>
    </p:spTree>
    <p:extLst>
      <p:ext uri="{BB962C8B-B14F-4D97-AF65-F5344CB8AC3E}">
        <p14:creationId xmlns:p14="http://schemas.microsoft.com/office/powerpoint/2010/main" xmlns="" val="348603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dirty="0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https://www.e-sfera.hr/dodatni-digitalni-sadrzaji/df41f72b-d019-4bdf-81d7-77f0c7532ac0/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B722A0-539A-405C-9879-09F04A97D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299" y="417250"/>
            <a:ext cx="5841507" cy="2902999"/>
          </a:xfrm>
        </p:spPr>
        <p:txBody>
          <a:bodyPr/>
          <a:lstStyle/>
          <a:p>
            <a:r>
              <a:rPr lang="hr-HR" dirty="0"/>
              <a:t>Open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88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synonyms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word </a:t>
            </a:r>
            <a:r>
              <a:rPr lang="hr-HR" i="1" dirty="0" err="1"/>
              <a:t>obsolete</a:t>
            </a:r>
            <a:r>
              <a:rPr lang="hr-HR" i="1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underline</a:t>
            </a:r>
            <a:r>
              <a:rPr lang="hr-HR" dirty="0"/>
              <a:t> 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/>
              <a:t>antonyms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CF9C99-F23D-4F24-8CCB-BE90F61211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08D6A2-D889-4F14-A0AB-E94161E28D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976" y="3547213"/>
            <a:ext cx="10823806" cy="15717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295DCA06-6D3E-41C2-8A10-E07F9D8A42DF}"/>
              </a:ext>
            </a:extLst>
          </p:cNvPr>
          <p:cNvSpPr/>
          <p:nvPr/>
        </p:nvSpPr>
        <p:spPr>
          <a:xfrm>
            <a:off x="6311010" y="4599709"/>
            <a:ext cx="1238221" cy="360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1ECEB33-0D4B-46B3-9920-5DCBC03E1434}"/>
              </a:ext>
            </a:extLst>
          </p:cNvPr>
          <p:cNvSpPr/>
          <p:nvPr/>
        </p:nvSpPr>
        <p:spPr>
          <a:xfrm>
            <a:off x="4759924" y="4622468"/>
            <a:ext cx="1238221" cy="360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063750F-4FC6-4703-8EEE-9152EEF53A60}"/>
              </a:ext>
            </a:extLst>
          </p:cNvPr>
          <p:cNvSpPr/>
          <p:nvPr/>
        </p:nvSpPr>
        <p:spPr>
          <a:xfrm>
            <a:off x="5577571" y="4239491"/>
            <a:ext cx="1903884" cy="360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F17EAC8-6D87-4B45-B9D0-E718B5D67229}"/>
              </a:ext>
            </a:extLst>
          </p:cNvPr>
          <p:cNvSpPr/>
          <p:nvPr/>
        </p:nvSpPr>
        <p:spPr>
          <a:xfrm>
            <a:off x="1264385" y="4599709"/>
            <a:ext cx="1238221" cy="360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76ACA07-2D6D-42D1-BA8E-A953AE2F54A8}"/>
              </a:ext>
            </a:extLst>
          </p:cNvPr>
          <p:cNvSpPr/>
          <p:nvPr/>
        </p:nvSpPr>
        <p:spPr>
          <a:xfrm>
            <a:off x="2890433" y="4239491"/>
            <a:ext cx="1238221" cy="360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173BF8F-2914-4CF9-A72D-8A1F5E0B7677}"/>
              </a:ext>
            </a:extLst>
          </p:cNvPr>
          <p:cNvSpPr/>
          <p:nvPr/>
        </p:nvSpPr>
        <p:spPr>
          <a:xfrm>
            <a:off x="7836411" y="4239491"/>
            <a:ext cx="1238221" cy="360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ED0D31-05AB-4E50-958C-8FBACBA377F0}"/>
              </a:ext>
            </a:extLst>
          </p:cNvPr>
          <p:cNvSpPr/>
          <p:nvPr/>
        </p:nvSpPr>
        <p:spPr>
          <a:xfrm>
            <a:off x="9094700" y="4599709"/>
            <a:ext cx="1238221" cy="360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07427BA-84CC-43AF-A44A-061BBE757EE6}"/>
              </a:ext>
            </a:extLst>
          </p:cNvPr>
          <p:cNvCxnSpPr/>
          <p:nvPr/>
        </p:nvCxnSpPr>
        <p:spPr>
          <a:xfrm>
            <a:off x="1407123" y="4498109"/>
            <a:ext cx="121573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18658B6-91BA-449F-9A0F-18660E083F64}"/>
              </a:ext>
            </a:extLst>
          </p:cNvPr>
          <p:cNvCxnSpPr>
            <a:cxnSpLocks/>
          </p:cNvCxnSpPr>
          <p:nvPr/>
        </p:nvCxnSpPr>
        <p:spPr>
          <a:xfrm>
            <a:off x="4535055" y="4498109"/>
            <a:ext cx="710651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BE29646-4EB8-4D09-A391-4D8F7911F618}"/>
              </a:ext>
            </a:extLst>
          </p:cNvPr>
          <p:cNvCxnSpPr>
            <a:cxnSpLocks/>
          </p:cNvCxnSpPr>
          <p:nvPr/>
        </p:nvCxnSpPr>
        <p:spPr>
          <a:xfrm>
            <a:off x="9283171" y="4498109"/>
            <a:ext cx="175428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9670FE5-6592-4E15-AB60-E5567AC929B9}"/>
              </a:ext>
            </a:extLst>
          </p:cNvPr>
          <p:cNvCxnSpPr/>
          <p:nvPr/>
        </p:nvCxnSpPr>
        <p:spPr>
          <a:xfrm>
            <a:off x="7646561" y="4927599"/>
            <a:ext cx="121573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919B144-485E-4AB4-9420-85BEE323EDEF}"/>
              </a:ext>
            </a:extLst>
          </p:cNvPr>
          <p:cNvCxnSpPr>
            <a:cxnSpLocks/>
          </p:cNvCxnSpPr>
          <p:nvPr/>
        </p:nvCxnSpPr>
        <p:spPr>
          <a:xfrm>
            <a:off x="2622853" y="4941454"/>
            <a:ext cx="1912202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456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CEF6EE-A50E-4D91-B422-AD57B2EA9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908" y="615660"/>
            <a:ext cx="5431619" cy="2441576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jobs</a:t>
            </a:r>
            <a:r>
              <a:rPr lang="hr-HR" dirty="0"/>
              <a:t> </a:t>
            </a:r>
            <a:r>
              <a:rPr lang="hr-HR" dirty="0" err="1"/>
              <a:t>will</a:t>
            </a:r>
            <a:r>
              <a:rPr lang="hr-HR" dirty="0"/>
              <a:t> </a:t>
            </a:r>
            <a:r>
              <a:rPr lang="hr-HR" dirty="0" err="1"/>
              <a:t>become</a:t>
            </a:r>
            <a:r>
              <a:rPr lang="hr-HR" dirty="0"/>
              <a:t> </a:t>
            </a:r>
            <a:r>
              <a:rPr lang="hr-HR" dirty="0" err="1"/>
              <a:t>obsolete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future?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pictures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paragraphs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FE77F1-F864-45DB-BA48-2499E1D31A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1A989A-DD02-4CE4-A6C5-6999D6A879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472" y="1518644"/>
            <a:ext cx="5670417" cy="54713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B801ED-D81A-45B0-BE11-FDDCAAF30E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35" t="2130" r="2162"/>
          <a:stretch/>
        </p:blipFill>
        <p:spPr>
          <a:xfrm>
            <a:off x="6225309" y="3583709"/>
            <a:ext cx="5800436" cy="27339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12AF57-0D20-4327-8622-B561DD1A0BC1}"/>
              </a:ext>
            </a:extLst>
          </p:cNvPr>
          <p:cNvSpPr txBox="1"/>
          <p:nvPr/>
        </p:nvSpPr>
        <p:spPr>
          <a:xfrm>
            <a:off x="2504255" y="4371353"/>
            <a:ext cx="24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6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899A04-261F-4099-9B74-C79AF7C3694D}"/>
              </a:ext>
            </a:extLst>
          </p:cNvPr>
          <p:cNvSpPr txBox="1"/>
          <p:nvPr/>
        </p:nvSpPr>
        <p:spPr>
          <a:xfrm>
            <a:off x="676888" y="4341213"/>
            <a:ext cx="24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A08A8B-2C47-4E50-84FA-28C6FDCD308B}"/>
              </a:ext>
            </a:extLst>
          </p:cNvPr>
          <p:cNvSpPr txBox="1"/>
          <p:nvPr/>
        </p:nvSpPr>
        <p:spPr>
          <a:xfrm>
            <a:off x="6417288" y="3583709"/>
            <a:ext cx="24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A42C9E-6D2E-43AB-9C4F-6693ABDEA10B}"/>
              </a:ext>
            </a:extLst>
          </p:cNvPr>
          <p:cNvSpPr txBox="1"/>
          <p:nvPr/>
        </p:nvSpPr>
        <p:spPr>
          <a:xfrm>
            <a:off x="2504254" y="5763613"/>
            <a:ext cx="24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5160D3-4098-4204-9AF5-BE85C112A528}"/>
              </a:ext>
            </a:extLst>
          </p:cNvPr>
          <p:cNvSpPr txBox="1"/>
          <p:nvPr/>
        </p:nvSpPr>
        <p:spPr>
          <a:xfrm>
            <a:off x="10204198" y="3583709"/>
            <a:ext cx="24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4B6547-0901-4BF3-98DF-BB972DCB4701}"/>
              </a:ext>
            </a:extLst>
          </p:cNvPr>
          <p:cNvSpPr txBox="1"/>
          <p:nvPr/>
        </p:nvSpPr>
        <p:spPr>
          <a:xfrm>
            <a:off x="6417288" y="4946133"/>
            <a:ext cx="24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2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211B3A-E85A-41B5-AD30-90E7A26D4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844" y="463550"/>
            <a:ext cx="6167006" cy="2698750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3: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again</a:t>
            </a:r>
            <a:r>
              <a:rPr lang="hr-HR" dirty="0"/>
              <a:t>. </a:t>
            </a:r>
            <a:r>
              <a:rPr lang="hr-HR" dirty="0" err="1"/>
              <a:t>Write</a:t>
            </a:r>
            <a:r>
              <a:rPr lang="hr-HR" dirty="0"/>
              <a:t> T for </a:t>
            </a:r>
            <a:r>
              <a:rPr lang="hr-HR" dirty="0" err="1"/>
              <a:t>true</a:t>
            </a:r>
            <a:r>
              <a:rPr lang="hr-HR" dirty="0"/>
              <a:t>, F for </a:t>
            </a:r>
            <a:r>
              <a:rPr lang="hr-HR" dirty="0" err="1"/>
              <a:t>false</a:t>
            </a:r>
            <a:r>
              <a:rPr lang="hr-HR" dirty="0"/>
              <a:t> or NG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 is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given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2BAAAF-40E9-4742-8147-8D93C52A3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4C7FC3-84FD-459E-A5B5-15B2F0A99E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163" y="3305175"/>
            <a:ext cx="9485538" cy="2857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DA2A55-8728-402D-9530-31EA25BF33C0}"/>
              </a:ext>
            </a:extLst>
          </p:cNvPr>
          <p:cNvSpPr txBox="1"/>
          <p:nvPr/>
        </p:nvSpPr>
        <p:spPr>
          <a:xfrm>
            <a:off x="10262586" y="3657600"/>
            <a:ext cx="683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F</a:t>
            </a:r>
          </a:p>
          <a:p>
            <a:r>
              <a:rPr lang="hr-HR" i="1" dirty="0">
                <a:solidFill>
                  <a:srgbClr val="FF0000"/>
                </a:solidFill>
              </a:rPr>
              <a:t>T</a:t>
            </a:r>
          </a:p>
          <a:p>
            <a:r>
              <a:rPr lang="hr-HR" i="1" dirty="0">
                <a:solidFill>
                  <a:srgbClr val="FF0000"/>
                </a:solidFill>
              </a:rPr>
              <a:t>T</a:t>
            </a:r>
          </a:p>
          <a:p>
            <a:r>
              <a:rPr lang="hr-HR" i="1" dirty="0">
                <a:solidFill>
                  <a:srgbClr val="FF0000"/>
                </a:solidFill>
              </a:rPr>
              <a:t>F</a:t>
            </a:r>
          </a:p>
          <a:p>
            <a:r>
              <a:rPr lang="hr-HR" i="1" dirty="0">
                <a:solidFill>
                  <a:srgbClr val="FF0000"/>
                </a:solidFill>
              </a:rPr>
              <a:t>NG</a:t>
            </a:r>
          </a:p>
          <a:p>
            <a:r>
              <a:rPr lang="hr-HR" i="1" dirty="0">
                <a:solidFill>
                  <a:srgbClr val="FF0000"/>
                </a:solidFill>
              </a:rPr>
              <a:t>T</a:t>
            </a:r>
          </a:p>
          <a:p>
            <a:r>
              <a:rPr lang="hr-HR" i="1" dirty="0">
                <a:solidFill>
                  <a:srgbClr val="FF0000"/>
                </a:solidFill>
              </a:rPr>
              <a:t>NG</a:t>
            </a:r>
          </a:p>
          <a:p>
            <a:r>
              <a:rPr lang="hr-HR" i="1" dirty="0">
                <a:solidFill>
                  <a:srgbClr val="FF0000"/>
                </a:solidFill>
              </a:rPr>
              <a:t>F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0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87F295-FD87-4268-804E-011FBD944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343" y="238742"/>
            <a:ext cx="5407335" cy="1501281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solidFill>
                  <a:srgbClr val="0070C0"/>
                </a:solidFill>
              </a:rPr>
              <a:t>prepiši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tekst</a:t>
            </a:r>
            <a:r>
              <a:rPr lang="en-US" dirty="0">
                <a:solidFill>
                  <a:srgbClr val="0070C0"/>
                </a:solidFill>
              </a:rPr>
              <a:t> u </a:t>
            </a:r>
            <a:r>
              <a:rPr lang="en-US" dirty="0" err="1">
                <a:solidFill>
                  <a:srgbClr val="0070C0"/>
                </a:solidFill>
              </a:rPr>
              <a:t>rubrici</a:t>
            </a:r>
            <a:r>
              <a:rPr lang="en-US" dirty="0">
                <a:solidFill>
                  <a:srgbClr val="0070C0"/>
                </a:solidFill>
              </a:rPr>
              <a:t> Language spot u </a:t>
            </a:r>
            <a:r>
              <a:rPr lang="en-US" dirty="0" err="1">
                <a:solidFill>
                  <a:srgbClr val="0070C0"/>
                </a:solidFill>
              </a:rPr>
              <a:t>bilježnicu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167C3E-965C-41FA-B00D-CF8A5E4E29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99EB6B-B53B-4592-8570-14E62975B1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9776" y="2407116"/>
            <a:ext cx="4446796" cy="34085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90989075-2821-49D4-B36D-AE87EA82E5C6}"/>
              </a:ext>
            </a:extLst>
          </p:cNvPr>
          <p:cNvSpPr/>
          <p:nvPr/>
        </p:nvSpPr>
        <p:spPr>
          <a:xfrm>
            <a:off x="3396268" y="4111371"/>
            <a:ext cx="2015231" cy="19442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17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3D83AE-E2F0-4E88-9260-57CE837DA2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357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A41DF5-26B4-46E0-BBE8-7725EC082F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4833" y="735417"/>
            <a:ext cx="6249992" cy="32862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5847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65D41A-237E-4AF8-82AF-D612A8E2B2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7BF433-1534-40B5-88E6-F16ED12EC4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4686" y="1549112"/>
            <a:ext cx="6493156" cy="26259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527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EC564A-1888-4B88-8596-8C47BFA24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152" y="502113"/>
            <a:ext cx="9324472" cy="1140257"/>
          </a:xfrm>
        </p:spPr>
        <p:txBody>
          <a:bodyPr/>
          <a:lstStyle/>
          <a:p>
            <a:r>
              <a:rPr lang="hr-HR" dirty="0" err="1" smtClean="0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94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odd</a:t>
            </a:r>
            <a:r>
              <a:rPr lang="hr-HR" dirty="0"/>
              <a:t>-one-</a:t>
            </a:r>
            <a:r>
              <a:rPr lang="hr-HR" dirty="0" err="1"/>
              <a:t>out</a:t>
            </a:r>
            <a:r>
              <a:rPr lang="hr-HR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FD83E6-22E3-4CDD-BC27-68D7D6F27B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4152" y="2082800"/>
            <a:ext cx="9324472" cy="42037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080E0FA-D12D-4F28-AB44-DC7E4340E71B}"/>
              </a:ext>
            </a:extLst>
          </p:cNvPr>
          <p:cNvCxnSpPr>
            <a:cxnSpLocks/>
          </p:cNvCxnSpPr>
          <p:nvPr/>
        </p:nvCxnSpPr>
        <p:spPr>
          <a:xfrm flipV="1">
            <a:off x="6106357" y="5844218"/>
            <a:ext cx="798990" cy="23081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2FD9470-B537-4640-88DB-5EF72884151B}"/>
              </a:ext>
            </a:extLst>
          </p:cNvPr>
          <p:cNvCxnSpPr>
            <a:cxnSpLocks/>
          </p:cNvCxnSpPr>
          <p:nvPr/>
        </p:nvCxnSpPr>
        <p:spPr>
          <a:xfrm flipV="1">
            <a:off x="2735802" y="5443491"/>
            <a:ext cx="798990" cy="23081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9549F31-A3A8-419B-863B-9A7AB653DDD3}"/>
              </a:ext>
            </a:extLst>
          </p:cNvPr>
          <p:cNvCxnSpPr>
            <a:cxnSpLocks/>
          </p:cNvCxnSpPr>
          <p:nvPr/>
        </p:nvCxnSpPr>
        <p:spPr>
          <a:xfrm flipV="1">
            <a:off x="7927759" y="5006019"/>
            <a:ext cx="798990" cy="23081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AF42375-F9B6-42DD-B4E9-011A882777E4}"/>
              </a:ext>
            </a:extLst>
          </p:cNvPr>
          <p:cNvCxnSpPr>
            <a:cxnSpLocks/>
          </p:cNvCxnSpPr>
          <p:nvPr/>
        </p:nvCxnSpPr>
        <p:spPr>
          <a:xfrm flipV="1">
            <a:off x="6096000" y="4620827"/>
            <a:ext cx="798990" cy="23081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73A25AA-8B1F-49B5-AA04-E04AFDEA0D44}"/>
              </a:ext>
            </a:extLst>
          </p:cNvPr>
          <p:cNvCxnSpPr>
            <a:cxnSpLocks/>
          </p:cNvCxnSpPr>
          <p:nvPr/>
        </p:nvCxnSpPr>
        <p:spPr>
          <a:xfrm flipV="1">
            <a:off x="4426998" y="4245005"/>
            <a:ext cx="798990" cy="23081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C440E75-7F23-43D8-9CE0-6E26474F99D7}"/>
              </a:ext>
            </a:extLst>
          </p:cNvPr>
          <p:cNvCxnSpPr>
            <a:cxnSpLocks/>
          </p:cNvCxnSpPr>
          <p:nvPr/>
        </p:nvCxnSpPr>
        <p:spPr>
          <a:xfrm flipV="1">
            <a:off x="6106357" y="3842551"/>
            <a:ext cx="798990" cy="23081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818BBEF-A358-4117-9F1D-7D8877BD3EAB}"/>
              </a:ext>
            </a:extLst>
          </p:cNvPr>
          <p:cNvCxnSpPr>
            <a:cxnSpLocks/>
          </p:cNvCxnSpPr>
          <p:nvPr/>
        </p:nvCxnSpPr>
        <p:spPr>
          <a:xfrm flipV="1">
            <a:off x="7927759" y="3429000"/>
            <a:ext cx="798990" cy="23081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611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66A439-788B-45FA-B89C-19BFCDB17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328" y="601360"/>
            <a:ext cx="9183117" cy="1622425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Unscramble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brackets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C2B870-B3D4-40BE-9A64-93DC33DDF1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1181" y="1835231"/>
            <a:ext cx="8996619" cy="44214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DB8018-D026-4E99-9570-CD223B3DC69C}"/>
              </a:ext>
            </a:extLst>
          </p:cNvPr>
          <p:cNvSpPr txBox="1"/>
          <p:nvPr/>
        </p:nvSpPr>
        <p:spPr>
          <a:xfrm>
            <a:off x="9026604" y="2663301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raise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878011-6113-4240-9813-7319E868B034}"/>
              </a:ext>
            </a:extLst>
          </p:cNvPr>
          <p:cNvSpPr txBox="1"/>
          <p:nvPr/>
        </p:nvSpPr>
        <p:spPr>
          <a:xfrm>
            <a:off x="7971641" y="4859704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obsolete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9E5C58-5E99-49A3-9B65-FCFC63142996}"/>
              </a:ext>
            </a:extLst>
          </p:cNvPr>
          <p:cNvSpPr txBox="1"/>
          <p:nvPr/>
        </p:nvSpPr>
        <p:spPr>
          <a:xfrm>
            <a:off x="8220722" y="4234238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vent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A44EF7-CE1E-4E87-B1A7-4E6203B1FD20}"/>
              </a:ext>
            </a:extLst>
          </p:cNvPr>
          <p:cNvSpPr txBox="1"/>
          <p:nvPr/>
        </p:nvSpPr>
        <p:spPr>
          <a:xfrm>
            <a:off x="8097408" y="3585597"/>
            <a:ext cx="135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commercial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FF32D3-AA70-4EAA-A4A7-6594FF9A952A}"/>
              </a:ext>
            </a:extLst>
          </p:cNvPr>
          <p:cNvSpPr txBox="1"/>
          <p:nvPr/>
        </p:nvSpPr>
        <p:spPr>
          <a:xfrm>
            <a:off x="3412957" y="3272990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collection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542A16-45AD-4EE9-8DC5-649402346EA6}"/>
              </a:ext>
            </a:extLst>
          </p:cNvPr>
          <p:cNvSpPr txBox="1"/>
          <p:nvPr/>
        </p:nvSpPr>
        <p:spPr>
          <a:xfrm>
            <a:off x="5073195" y="5209713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delivery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B0C66B7-E03B-4275-9D32-E5616CE5C073}"/>
              </a:ext>
            </a:extLst>
          </p:cNvPr>
          <p:cNvSpPr txBox="1"/>
          <p:nvPr/>
        </p:nvSpPr>
        <p:spPr>
          <a:xfrm>
            <a:off x="3655613" y="5513033"/>
            <a:ext cx="143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self-checkout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63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302</Words>
  <Application>Microsoft Office PowerPoint</Application>
  <PresentationFormat>Custom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Unit 5: Lesson 4:  Hello, Mr Robot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238</cp:revision>
  <dcterms:created xsi:type="dcterms:W3CDTF">2021-09-01T06:25:32Z</dcterms:created>
  <dcterms:modified xsi:type="dcterms:W3CDTF">2022-03-02T14:49:14Z</dcterms:modified>
</cp:coreProperties>
</file>